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AC8"/>
    <a:srgbClr val="9999FF"/>
    <a:srgbClr val="6666FF"/>
    <a:srgbClr val="CCCCFF"/>
    <a:srgbClr val="E0A838"/>
    <a:srgbClr val="4472C4"/>
    <a:srgbClr val="944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4" autoAdjust="0"/>
    <p:restoredTop sz="90408" autoAdjust="0"/>
  </p:normalViewPr>
  <p:slideViewPr>
    <p:cSldViewPr snapToGrid="0">
      <p:cViewPr varScale="1">
        <p:scale>
          <a:sx n="101" d="100"/>
          <a:sy n="101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9829-A296-E4CF-ED30-C5731BF1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6A9798-2267-D710-4BD2-AF89C9EA3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A1708-9060-B529-F60B-038F3FEB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32F99-1018-F736-3C3E-142354AB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8A0390-0591-8139-FEEF-883E9E14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7E73-FBDB-4393-75C0-53AB5AD2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F6F0A-C029-1586-8A1C-4B62FA42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0D637-82A5-F491-FE05-39A52A3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FF2D4-BCF5-CA1F-35FA-0A30BEA5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91B4C-3CEE-E30F-7B70-875F8221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0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D1C2A-E13A-274C-6902-F75DFF758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71DD5-2E17-BF09-1266-E29A03B1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73402E-4512-1B6E-CC7C-7F759525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C4E24-2E60-9C0C-4E83-04E71582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D1CAFB-BB3D-FD8B-36CC-51ED3895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89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6C93B-82FB-5378-FB79-61C41C26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504A8-184B-803B-88B0-7D236A5E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808C6-9BE5-D384-BF7E-B184704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A40EE-73D4-A95B-69B2-8F22D9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3346C-8706-CBE8-82CB-8E07753A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EC68-F658-D78E-6DD5-06EF694D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1601E-5FD5-B211-414B-E5C9D9F9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5CC5E-5369-8010-AD90-DB713855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AC784-5557-FA55-A575-52FE456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1466C0-635B-50C5-953E-B957D71F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9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87C3-16DE-3480-95E0-8ECB194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0A334-C2A3-6AEB-3E70-AA8D22129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8EDDB4-7E67-D871-0717-499E0FA14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648DCC-6FF1-B1E8-5D7B-B1411946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DE0138-388B-27F3-2D67-C9545C7C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6DED4-D1D8-B429-E647-C81DEB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6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23CFC-0FA0-9D2A-5149-C7BF6C9E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0348C-556B-7196-C4F2-67CE20E5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6A123A-03BC-3DB5-866A-D1A0625A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3988EA-7BF0-6919-E916-EAB462FFE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A2054-78E3-5625-4793-81A1F4533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F9D07E-AAD1-7C7F-7958-70BF7018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579DB4-EEFF-7E2B-D7C5-A1BECA60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6B277D-DB69-99F3-0271-F94C2481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87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59B49-75D6-EFB6-B312-170EE67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08056-D166-0F5F-E63A-21392573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120058-4AB2-CE6C-DED2-47C5A32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3DAE3F-14E5-3775-4C40-2AE21115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93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04535-2FE1-B117-5E67-CF88C793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4B74C8-C902-BFFA-3811-D64D421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0F7B4-F40F-CD2D-3096-DAE1F4A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7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B3D28-D736-4399-3CC8-3AD2BE2D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3B423-4283-C751-C9CD-06D78762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B674B2-79CF-893B-FCA5-133D940E5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A54A2-47F2-03D7-AB6E-59A15C2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B8C4F-9EA1-21B3-5A32-6B8A96B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D5A714-A344-DA80-A345-35B639F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72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AB00-76B7-FCB5-FF40-95BB4B5F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190937-9CB1-900F-FBD0-72D0C9EF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CCB0B-C524-7EFE-507B-B554BD4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41DBE-BD4F-ED13-33E0-4D5760A2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9A265-C10B-D3C1-C9E4-0D8A44DA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E6E9A4-14CF-4295-A041-B39E1ECB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4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01BCF-AE40-D353-3FF7-A421CCCF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5B6635-EE7B-48C0-4E29-3755BCDD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0D08F-A256-66DB-C28A-C5FE24579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AD0-267B-496C-A9C5-3BBBA89EE2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083A-276F-D5F1-D37C-9AFEE86DB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4F8C0-873E-1B05-005C-35EEB50F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80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geekclass.ru/service/hvtrs8%2F-oxol.pu-t-0n9IRhw" TargetMode="External"/><Relationship Id="rId2" Type="http://schemas.openxmlformats.org/officeDocument/2006/relationships/hyperlink" Target="https://proxy.geekclass.ru/service/hvtrs8%2F-oxol.pu-t-q%60ZT1u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xy.geekclass.ru/service/hvtrs8%2F-ycnfe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Белые абстрактные плавающие геометрические фигуры">
            <a:extLst>
              <a:ext uri="{FF2B5EF4-FFF2-40B4-BE49-F238E27FC236}">
                <a16:creationId xmlns:a16="http://schemas.microsoft.com/office/drawing/2014/main" id="{62E97392-F66A-25C9-B340-002F93B0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5CD93B-7701-17F6-649F-7E14B7572AB0}"/>
              </a:ext>
            </a:extLst>
          </p:cNvPr>
          <p:cNvSpPr/>
          <p:nvPr/>
        </p:nvSpPr>
        <p:spPr>
          <a:xfrm>
            <a:off x="3544269" y="145277"/>
            <a:ext cx="51034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  <a:r>
              <a:rPr lang="ru-RU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Стереокрафт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00312C-94C1-2C6D-4CE2-B8AE60B4F01E}"/>
              </a:ext>
            </a:extLst>
          </p:cNvPr>
          <p:cNvSpPr/>
          <p:nvPr/>
        </p:nvSpPr>
        <p:spPr>
          <a:xfrm>
            <a:off x="712960" y="2967335"/>
            <a:ext cx="107660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Модель тетраэдра</a:t>
            </a:r>
          </a:p>
        </p:txBody>
      </p:sp>
    </p:spTree>
    <p:extLst>
      <p:ext uri="{BB962C8B-B14F-4D97-AF65-F5344CB8AC3E}">
        <p14:creationId xmlns:p14="http://schemas.microsoft.com/office/powerpoint/2010/main" val="177686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13663A3-13AA-33D0-7D7C-47F80B5438FD}"/>
              </a:ext>
            </a:extLst>
          </p:cNvPr>
          <p:cNvSpPr/>
          <p:nvPr/>
        </p:nvSpPr>
        <p:spPr>
          <a:xfrm>
            <a:off x="429020" y="1657161"/>
            <a:ext cx="7278986" cy="1296059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FEA50A7-5F38-88F8-B012-45DB4D0BC303}"/>
              </a:ext>
            </a:extLst>
          </p:cNvPr>
          <p:cNvSpPr/>
          <p:nvPr/>
        </p:nvSpPr>
        <p:spPr>
          <a:xfrm>
            <a:off x="4165600" y="4020378"/>
            <a:ext cx="7430723" cy="19971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43BB5A-576B-F5BA-3607-CF1582D50DE2}"/>
              </a:ext>
            </a:extLst>
          </p:cNvPr>
          <p:cNvSpPr/>
          <p:nvPr/>
        </p:nvSpPr>
        <p:spPr>
          <a:xfrm>
            <a:off x="2655135" y="163304"/>
            <a:ext cx="6157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Проблема·</a:t>
            </a:r>
            <a:r>
              <a:rPr lang="ru-RU" sz="5400" b="0" i="0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2479BA-1D3C-6C48-B350-D3E6BF4BF2D0}"/>
              </a:ext>
            </a:extLst>
          </p:cNvPr>
          <p:cNvSpPr/>
          <p:nvPr/>
        </p:nvSpPr>
        <p:spPr>
          <a:xfrm>
            <a:off x="582623" y="1827124"/>
            <a:ext cx="69717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многих учащихся сложно переключиться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объёмные фигуры, так как увидеть их в пространстве, 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не на плоскости тяжело.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 descr="Изображение выглядит как человек, Человеческое лицо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323EF88-F29A-3B1B-5399-029B53C4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68" y="1012532"/>
            <a:ext cx="3387109" cy="2700655"/>
          </a:xfrm>
          <a:prstGeom prst="roundRect">
            <a:avLst/>
          </a:prstGeom>
        </p:spPr>
      </p:pic>
      <p:pic>
        <p:nvPicPr>
          <p:cNvPr id="12" name="Рисунок 11" descr="Изображение выглядит как черный, черно-белый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E0B17D4-9946-39EF-9C6C-C26C5A6B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558117"/>
            <a:ext cx="3333425" cy="278519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3041B8D-BE1B-64F0-786C-80AEF96B5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9" r="34300" b="9274"/>
          <a:stretch/>
        </p:blipFill>
        <p:spPr>
          <a:xfrm flipH="1">
            <a:off x="3503" y="2029926"/>
            <a:ext cx="1755056" cy="151384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40FCE1-7AB5-DE0C-0670-B89D152CE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5135" y="4233587"/>
            <a:ext cx="2288043" cy="219251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86DC765-97E4-80D1-D524-A1AFC9A27AC4}"/>
              </a:ext>
            </a:extLst>
          </p:cNvPr>
          <p:cNvSpPr/>
          <p:nvPr/>
        </p:nvSpPr>
        <p:spPr>
          <a:xfrm>
            <a:off x="4549200" y="4233587"/>
            <a:ext cx="70471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трудности переключения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возникают проблемы не понимая стереометрии. Мы на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личном опыте столкнулись с этой проблемой, так как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из-за непонимания одной темы возникает проблема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пониманием других.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94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A91301-1820-4E83-E6F4-18A1EA84B8CF}"/>
              </a:ext>
            </a:extLst>
          </p:cNvPr>
          <p:cNvSpPr/>
          <p:nvPr/>
        </p:nvSpPr>
        <p:spPr>
          <a:xfrm>
            <a:off x="3119071" y="183495"/>
            <a:ext cx="52629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·Решение·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99F1187-9C7E-557C-FE23-48BF126D5301}"/>
              </a:ext>
            </a:extLst>
          </p:cNvPr>
          <p:cNvSpPr/>
          <p:nvPr/>
        </p:nvSpPr>
        <p:spPr>
          <a:xfrm>
            <a:off x="230835" y="2964464"/>
            <a:ext cx="7653861" cy="2867602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4175A20-CCB5-4433-D6F9-BB4F64A93F2E}"/>
              </a:ext>
            </a:extLst>
          </p:cNvPr>
          <p:cNvSpPr/>
          <p:nvPr/>
        </p:nvSpPr>
        <p:spPr>
          <a:xfrm>
            <a:off x="230835" y="1437640"/>
            <a:ext cx="5262979" cy="1747520"/>
          </a:xfrm>
          <a:prstGeom prst="ellipse">
            <a:avLst/>
          </a:prstGeom>
          <a:solidFill>
            <a:srgbClr val="CCCC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B762EE-1C79-0A90-874B-99BC7ACB6170}"/>
              </a:ext>
            </a:extLst>
          </p:cNvPr>
          <p:cNvSpPr/>
          <p:nvPr/>
        </p:nvSpPr>
        <p:spPr>
          <a:xfrm>
            <a:off x="563831" y="1957457"/>
            <a:ext cx="46842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Металлическая модель тетраэдра, с </a:t>
            </a:r>
            <a:br>
              <a:rPr lang="ru-RU" sz="2000" dirty="0"/>
            </a:b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регулируемый углами. 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904A39F-AE27-D65F-4B7D-103326B8E263}"/>
              </a:ext>
            </a:extLst>
          </p:cNvPr>
          <p:cNvSpPr/>
          <p:nvPr/>
        </p:nvSpPr>
        <p:spPr>
          <a:xfrm>
            <a:off x="8499376" y="525600"/>
            <a:ext cx="3476397" cy="4532375"/>
          </a:xfrm>
          <a:prstGeom prst="roundRect">
            <a:avLst/>
          </a:prstGeom>
          <a:solidFill>
            <a:srgbClr val="C88AC8"/>
          </a:solidFill>
          <a:ln>
            <a:solidFill>
              <a:srgbClr val="C8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30F3D3-2583-D521-7F97-C472C13F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8924" y="211223"/>
            <a:ext cx="4115772" cy="305470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901ADD-7BE0-421B-B3B5-683EF4E5B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26" y="4425993"/>
            <a:ext cx="2620430" cy="262043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луна, Астрономический объект, круг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618BF334-2638-6FF1-F39E-22E432E2C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28543" r="25349" b="25406"/>
          <a:stretch/>
        </p:blipFill>
        <p:spPr>
          <a:xfrm>
            <a:off x="5420198" y="3601958"/>
            <a:ext cx="660723" cy="796307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05A6BFE-7ECA-3F9C-7874-05FFD0CBF0C8}"/>
              </a:ext>
            </a:extLst>
          </p:cNvPr>
          <p:cNvSpPr/>
          <p:nvPr/>
        </p:nvSpPr>
        <p:spPr>
          <a:xfrm>
            <a:off x="348218" y="3293653"/>
            <a:ext cx="771232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Модель представляет собой тетраэдр, в вершинам треугольника находятся шаровые неодимовые магниты, ребра тетраэдра представлены телескопическими трубками. Данная модель позволяет наглядно показывать изменение углов в тетраэдре при увеличение или уменьшении рёбер. Показывает зависимость изменения угловых значений данной фигуры, при изменении линейных значений рёбер. </a:t>
            </a:r>
            <a:endParaRPr lang="ru-RU" sz="20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Рисунок 25" descr="Изображение выглядит как искусство, дизайн">
            <a:extLst>
              <a:ext uri="{FF2B5EF4-FFF2-40B4-BE49-F238E27FC236}">
                <a16:creationId xmlns:a16="http://schemas.microsoft.com/office/drawing/2014/main" id="{495FB387-D264-F63D-3A0E-A06CAF8C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17" y="4103796"/>
            <a:ext cx="3760370" cy="3760370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татив, стена, в помещении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18D268A6-CC9D-5E69-B26C-7DF32A5C8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62" y="852396"/>
            <a:ext cx="2080512" cy="2601339"/>
          </a:xfrm>
          <a:prstGeom prst="roundRect">
            <a:avLst/>
          </a:prstGeom>
        </p:spPr>
      </p:pic>
      <p:pic>
        <p:nvPicPr>
          <p:cNvPr id="13" name="Рисунок 12" descr="Изображение выглядит как штатив, стена, фиолетовый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37CC8224-FA83-2E84-3875-97E85F0EEE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3"/>
          <a:stretch/>
        </p:blipFill>
        <p:spPr>
          <a:xfrm>
            <a:off x="9756107" y="2964464"/>
            <a:ext cx="2336992" cy="2665128"/>
          </a:xfrm>
          <a:prstGeom prst="round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0F06B9F-EA16-E197-B3B6-C3D69A246A1D}"/>
              </a:ext>
            </a:extLst>
          </p:cNvPr>
          <p:cNvSpPr/>
          <p:nvPr/>
        </p:nvSpPr>
        <p:spPr>
          <a:xfrm>
            <a:off x="10354900" y="1757402"/>
            <a:ext cx="1129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угол 30°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337B1F3-59DF-6635-767E-351EB3DAFD4E}"/>
              </a:ext>
            </a:extLst>
          </p:cNvPr>
          <p:cNvSpPr/>
          <p:nvPr/>
        </p:nvSpPr>
        <p:spPr>
          <a:xfrm>
            <a:off x="8626887" y="4025883"/>
            <a:ext cx="11292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угол 60°-</a:t>
            </a:r>
          </a:p>
        </p:txBody>
      </p:sp>
    </p:spTree>
    <p:extLst>
      <p:ext uri="{BB962C8B-B14F-4D97-AF65-F5344CB8AC3E}">
        <p14:creationId xmlns:p14="http://schemas.microsoft.com/office/powerpoint/2010/main" val="398091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207792F-8EA8-753D-34C8-B2DFC6125938}"/>
              </a:ext>
            </a:extLst>
          </p:cNvPr>
          <p:cNvSpPr/>
          <p:nvPr/>
        </p:nvSpPr>
        <p:spPr>
          <a:xfrm>
            <a:off x="655618" y="1391377"/>
            <a:ext cx="5498152" cy="1682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AD660EE-DC3A-84A7-9519-71C23D4B1F16}"/>
              </a:ext>
            </a:extLst>
          </p:cNvPr>
          <p:cNvSpPr/>
          <p:nvPr/>
        </p:nvSpPr>
        <p:spPr>
          <a:xfrm>
            <a:off x="617379" y="289143"/>
            <a:ext cx="54216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Аналоги·</a:t>
            </a:r>
          </a:p>
        </p:txBody>
      </p:sp>
      <p:pic>
        <p:nvPicPr>
          <p:cNvPr id="10" name="Рисунок 9" descr="Изображение выглядит как пластик">
            <a:extLst>
              <a:ext uri="{FF2B5EF4-FFF2-40B4-BE49-F238E27FC236}">
                <a16:creationId xmlns:a16="http://schemas.microsoft.com/office/drawing/2014/main" id="{6BFAB3E0-38F7-F936-10A7-FF174E2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18" y="1035295"/>
            <a:ext cx="1980197" cy="200841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етская площадка&#10;&#10;Автоматически созданное описание">
            <a:extLst>
              <a:ext uri="{FF2B5EF4-FFF2-40B4-BE49-F238E27FC236}">
                <a16:creationId xmlns:a16="http://schemas.microsoft.com/office/drawing/2014/main" id="{1115780F-A389-CF86-BFBC-EC3B64364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0" y="3433251"/>
            <a:ext cx="2574898" cy="2508876"/>
          </a:xfrm>
          <a:prstGeom prst="round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48ED668-1A46-464F-DA3A-4B5000646A6D}"/>
              </a:ext>
            </a:extLst>
          </p:cNvPr>
          <p:cNvSpPr/>
          <p:nvPr/>
        </p:nvSpPr>
        <p:spPr>
          <a:xfrm>
            <a:off x="4067483" y="3613224"/>
            <a:ext cx="5106188" cy="185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куб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2E668A-F08F-0FD2-3410-FA32EEDA6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4" y="1574952"/>
            <a:ext cx="1265846" cy="1380625"/>
          </a:xfrm>
          <a:prstGeom prst="round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2D51FA-170D-F2C4-A600-48AA69945F91}"/>
              </a:ext>
            </a:extLst>
          </p:cNvPr>
          <p:cNvSpPr/>
          <p:nvPr/>
        </p:nvSpPr>
        <p:spPr>
          <a:xfrm>
            <a:off x="742960" y="1700390"/>
            <a:ext cx="48826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Аналогами являются всевозможные магнитные конструкторы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57073C2-7003-9B34-197B-B7AFC3EB195C}"/>
              </a:ext>
            </a:extLst>
          </p:cNvPr>
          <p:cNvSpPr/>
          <p:nvPr/>
        </p:nvSpPr>
        <p:spPr>
          <a:xfrm>
            <a:off x="9173671" y="878186"/>
            <a:ext cx="2417970" cy="2274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Изображение выглядит как в помещении, оригами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C8D770-AC32-5459-B883-1074F7D603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22056" r="14430" b="19904"/>
          <a:stretch/>
        </p:blipFill>
        <p:spPr>
          <a:xfrm>
            <a:off x="9031070" y="985030"/>
            <a:ext cx="2417970" cy="2346285"/>
          </a:xfrm>
          <a:prstGeom prst="round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951A7E5-F301-6EB0-E75C-BA0EB6DE2902}"/>
              </a:ext>
            </a:extLst>
          </p:cNvPr>
          <p:cNvSpPr/>
          <p:nvPr/>
        </p:nvSpPr>
        <p:spPr>
          <a:xfrm>
            <a:off x="4435488" y="3999430"/>
            <a:ext cx="4106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Еще разные пластмассовые модели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Рисунок 36" descr="Изображение выглядит как треугольник, линия, астроном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6F7305E-B270-7435-05DB-5CDD4B776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2" y="4057633"/>
            <a:ext cx="2020044" cy="2020044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линия, искусство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52DE0495-92FC-5786-AF90-8C36121AA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103" y="3999430"/>
            <a:ext cx="3072897" cy="307289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уг, снимок экрана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80029BC2-DADA-21C0-2E1E-9269B8F64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3585" y="2039501"/>
            <a:ext cx="2030781" cy="1682276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A2A152-856D-7669-AE46-ACDD263E03D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5301">
            <a:off x="3482456" y="2763458"/>
            <a:ext cx="1768488" cy="1768488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FE4F36-EE19-7074-4485-76B1E66B6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803">
            <a:off x="8135977" y="-777049"/>
            <a:ext cx="2693406" cy="2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A9F9B0-89BF-1279-0AE8-4BDEB1402FD5}"/>
              </a:ext>
            </a:extLst>
          </p:cNvPr>
          <p:cNvSpPr/>
          <p:nvPr/>
        </p:nvSpPr>
        <p:spPr>
          <a:xfrm>
            <a:off x="687284" y="450377"/>
            <a:ext cx="45768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</a:t>
            </a:r>
            <a:r>
              <a:rPr lang="ru-RU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Ссылки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·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351A3C3-0CA9-29CF-FD55-E02BE254CB00}"/>
              </a:ext>
            </a:extLst>
          </p:cNvPr>
          <p:cNvSpPr/>
          <p:nvPr/>
        </p:nvSpPr>
        <p:spPr>
          <a:xfrm>
            <a:off x="1008668" y="1395167"/>
            <a:ext cx="1414021" cy="3959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C396CE-BF08-7304-81D1-5EF11FACDF4C}"/>
              </a:ext>
            </a:extLst>
          </p:cNvPr>
          <p:cNvSpPr/>
          <p:nvPr/>
        </p:nvSpPr>
        <p:spPr>
          <a:xfrm>
            <a:off x="1115641" y="1390983"/>
            <a:ext cx="11560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Аналоги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56B0F2-482D-2D10-7209-8BE0DE458B4A}"/>
              </a:ext>
            </a:extLst>
          </p:cNvPr>
          <p:cNvSpPr/>
          <p:nvPr/>
        </p:nvSpPr>
        <p:spPr>
          <a:xfrm>
            <a:off x="216460" y="1883855"/>
            <a:ext cx="703206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https://proxy.geekclass.ru/service/hvtrs8%2F-oxol.pu-t-q%60ZT1uk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https://proxy.geekclass.ru/service/hvtrs8%2F-oxol.pu-t-0n9IRhw</a:t>
            </a:r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https://proxy.geekclass.ru/service/hvtrs8%2F-ycnfez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-ppofuatq%2Fmfdep%2F%3BHUQ5_kLXTaXW7vHra0LMA%3Dtgxv%3D'D2%25%40A'D2%25%400'D2%25%40D'D3%25%3A1'D2%25%408'D3%25%3A0'D3%25%3A3'D2%25%40A'D3%25%3A2'D2%25%40E'D3%25%3A0)%25F1'83%2B'D2%25%40C'D2%25%400'D2%25%403'D2%25%40D'D2%25%408'D3%25%3A2'D2%25%40D'D3%25%3AB'D2%25%40C)%25F1'8%3A%25F0'B2%25F1'82%25F0'B%3A%25F0'BC%25F0'B2%25F0'BA%25F0'B%3A%26ps%3FeHxTkpuxmiA%5BxU0%7ByVirLHyWt2zFZL_NlmgRreqKisw2jnFCBWXD9%3B9%2Fi%7BAo8fqdc155zpfm42s%60lcu3uXFG9d5DKkzMUhrTA%3BbQz7U%7B5%40RFQcBI0ZcKIAcGcaEju1tAGI-0sQrovrfkE%5B1a5maXdtculSlKBQs%3AKqAGCm57-41aF%5Bbl8Om%7B6u9l0wUJYxtDXTv5UZop_QzTSleD8U7Lt0E%3AwEl1vGVcz5zkHZkscs6onhUvXFjHSvcVxXFVx34nBPcxpAJGRaFnhFHC8%7BfdU%2Fu1o3ypMn10MXr314bJQ%3A2OPsewz5CDSUvinXaOb47abKLNou3DhMfTwUM%40ytM%7BE%40er2aDxr2mJ1kw7wK3FvlEXov5NqiIMqJXK4qn%407XrNXUzrk%3B90sQuhHMXV4N8%60IWoKBcL%3BK2-Tm%7BUcxflzO%5BO%60uaPhG4y%5DR7WtlGHOaJEKBIASnCjM7eZlPJX%3BZjLZaxKHxoM%5DrSEn_U8eDuMAjAIiW%40uWqulu1LC3TLWkg6Fnt7rOO%5BVc5PvjEEI%401OL%40SN6nwIBm6eYky%5DrWIebaWSus2KcSt37wNwnxRQeuF6HP166jfu44bFV%5DbrFV0%2FE681HmanKgVIm7l2y7HIMJlZETPsk%5B8gK16Lc472HxOE1eBaJ%3BR%7BKaXr3R1R3ActWwNPpLoiteG5qJRhc%5BvQhUZkA4V3ERJSoWaofgOFqd_%7Bn%2FAOG%5Bvkw'2A%26nr%3F233%24ppofuat%5Dvkeu%3Dkfpaoe%24uvm%5Dsmupcg_qepvkcg%3Dqhcrg%26rapelt%2Frgqkd%3F1507762406902552-33%3B7367568260374081-%60analcgr%2Fl5lgvglgr%2Fkwbp-%7Bp%2Fvna%2F179%2FBCL%2F512%3B</a:t>
            </a:r>
            <a:endParaRPr lang="ru-R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44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шляпа, текст, рисунок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7FBE9A5-2EC7-7F46-DAA5-F74BA1640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-12082" r="1273" b="12082"/>
          <a:stretch/>
        </p:blipFill>
        <p:spPr>
          <a:xfrm>
            <a:off x="1891645" y="257430"/>
            <a:ext cx="8704083" cy="65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2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339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Adobe Fangsong Std R</vt:lpstr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 053 Корп.11</dc:creator>
  <cp:lastModifiedBy>Ученик 053 Корп.11</cp:lastModifiedBy>
  <cp:revision>3</cp:revision>
  <dcterms:created xsi:type="dcterms:W3CDTF">2024-01-20T08:23:36Z</dcterms:created>
  <dcterms:modified xsi:type="dcterms:W3CDTF">2024-01-20T13:53:04Z</dcterms:modified>
</cp:coreProperties>
</file>